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Source Sans 3"/>
      <p:regular r:id="rId20"/>
    </p:embeddedFont>
    <p:embeddedFont>
      <p:font typeface="Source Sans 3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hyperlink" Target="https://igniteperfume.vercel.app/" TargetMode="External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886545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Ignite Perfume Web Application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50198" y="3659267"/>
            <a:ext cx="74164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ICT Capstone Project Presentation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198" y="4307086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Transforming the boutique fragrance shopping experience through modern web technologies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198" y="5325070"/>
            <a:ext cx="74164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Name : Jenil Vaghasiya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50198" y="5972889"/>
            <a:ext cx="74164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Date : 26-09-2025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01541"/>
            <a:ext cx="10191155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Introduction &amp; Problem Statement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219801"/>
            <a:ext cx="3365778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Challenge: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63798" y="2887266"/>
            <a:ext cx="7500699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online market for niche and boutique perfumes is growing, but customers often face outdated interfaces and poor shopping experiences. Small businesses in this sector need a modern, scalable, and user-friendly platform to compete effectively.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589978"/>
            <a:ext cx="7500699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Mission: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182195"/>
            <a:ext cx="7500699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To design and develop "Ignite," a feature-rich, responsive, and aesthetically pleasing e-commerce web application tailored for a boutique perfume store.</a:t>
            </a:r>
            <a:endParaRPr lang="en-US" sz="19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74336" y="2250638"/>
            <a:ext cx="4799767" cy="47997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046559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Objectives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2118003"/>
            <a:ext cx="74164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key goals for this project were: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2765822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1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Develop a Secure User Experience: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Implement a seamless and secure user authentication system (Login/Sign Up).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3798" y="3592473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2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Create a Dynamic Product Catalog: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Build an interactive catalog with robust filtering and sorting functionalities.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3798" y="4419124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3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Implement Core E-Commerce Functionality: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Ensure a smooth and intuitive shopping cart and checkout flow.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863798" y="5245775"/>
            <a:ext cx="7416403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4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Ensure Full Responsiveness: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Guarantee an optimal and consistent user experience across all devices—desktops, tablets, and mobile phones.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63798" y="6442591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5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Deploy for Scalability: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Launch the application on a modern cloud platform (Vercel) to ensure high availability and performance.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910239"/>
            <a:ext cx="6644521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Technical Architecture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105150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Here’s a look at the technology stack that powers Ignite.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752969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Frontend: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Built with </a:t>
            </a:r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React.js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for a dynamic, component-based user interface.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209455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Styling: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Styled with </a:t>
            </a:r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Tailwind CSS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for a responsive, mobile-first design system.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665940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State Management: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Utilized </a:t>
            </a:r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React Context API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to manage global state for the shopping cart and user sessions.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122426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Backend &amp; Database: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(Example: if you used it) Powered by </a:t>
            </a:r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Firebase/Supabase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for backend services, including authentication and a real-time database for products and user data.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949077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Deployment: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Deployed via </a:t>
            </a:r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Vercel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with a CI/CD pipeline linked to GitHub for automated, seamless updates.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421" y="548759"/>
            <a:ext cx="8525113" cy="566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Key Features &amp; Technical Highlights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98421" y="1594485"/>
            <a:ext cx="6373416" cy="299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User-Facing Features: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698421" y="2073354"/>
            <a:ext cx="6373416" cy="598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5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Intuitive Product Discovery:</a:t>
            </a:r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Users can easily browse, search, and filter products by category or price.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698421" y="2741771"/>
            <a:ext cx="6373416" cy="598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5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Interactive Shopping Cart:</a:t>
            </a:r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Add, remove, and update product quantities in real-time.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698421" y="3410188"/>
            <a:ext cx="6373416" cy="598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5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Clean &amp; Modern UI:</a:t>
            </a:r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 minimalist design that puts the focus on the products.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698421" y="4078605"/>
            <a:ext cx="6373416" cy="299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5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Fully Responsive:</a:t>
            </a:r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The layout fluidly adapts to any screen size.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98421" y="4557474"/>
            <a:ext cx="6373416" cy="299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Technical Achievements: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698421" y="5036344"/>
            <a:ext cx="6373416" cy="598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5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Modular Codebase:</a:t>
            </a:r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React components make the application easy to scale and maintain.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698421" y="5704761"/>
            <a:ext cx="6373416" cy="598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5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Efficient State Management:</a:t>
            </a:r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Prevents unnecessary re-renders and ensures a smooth user experience.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698421" y="6373178"/>
            <a:ext cx="6373416" cy="598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5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Serverless Deployment:</a:t>
            </a:r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Vercel provides a scalable, cost-effective hosting solution without the need to manage servers.</a:t>
            </a:r>
            <a:endParaRPr lang="en-US" sz="155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6184" y="1639372"/>
            <a:ext cx="6373416" cy="637341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366724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Outcomes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561636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We successfully developed and deployed a fully functional prototype of the "Ignite" e-commerce platform.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4209455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Objectives Met: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All core project objectives were achieved.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665940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Live &amp; Accessible: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The application is live and publicly available, showcasing a real-world implementation.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122426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Positive UI/UX: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The platform provides a clean, modern, and intuitive shopping experience that addresses the initial problem statement.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509236"/>
            <a:ext cx="5785723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Live Demonstration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580680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Now, I will walk you through a live demonstration of the Ignite application.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228499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Demo URL: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</a:t>
            </a:r>
            <a:pPr algn="l" indent="0" marL="0">
              <a:lnSpc>
                <a:spcPts val="2900"/>
              </a:lnSpc>
              <a:buNone/>
            </a:pPr>
            <a:r>
              <a:rPr lang="en-US" sz="1900" u="sng" dirty="0">
                <a:solidFill>
                  <a:srgbClr val="2D2E34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https://igniteperfume.vercel.app/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876318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Demo Plan: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524137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1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Homepage &amp; Product Browsing: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Showcase the main landing page and general product navigation.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4980623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2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Filtering &amp; Sorting: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Demonstrate how a user can refine their search.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437108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3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Add to Cart: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Show the process of selecting a product and adding it to the cart.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5893594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4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Shopping Cart Management: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View the cart and modify its contents.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63798" y="6350079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Font typeface="+mj-lt"/>
              <a:buAutoNum type="arabicPeriod" startAt="5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Responsive Design Check: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Show how the layout adapts to a mobile view using browser developer tools.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490663"/>
            <a:ext cx="7693938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Conclusion &amp; Future Work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685574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Conclusion: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3333393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Ignite successfully demonstrates the development of a modern, scalable, and user-centric e-commerce solution. It provides a solid foundation for a boutique perfume business to thrive online.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351377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Future Enhancements: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999196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Payment Gateway Integration: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Implement Stripe or PayPal for secure online transactions.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455682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User Reviews &amp; Ratings: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Allow customers to leave feedback on products.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912168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Admin Dashboard: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Create a dashboard for store owners to manage products, inventory, and orders.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6368653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AI-Powered Recommendations:</a:t>
            </a:r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Introduce a "For You" section with personalized product suggestions.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600682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Q&amp;A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63798" y="3918976"/>
            <a:ext cx="12902803" cy="38457"/>
          </a:xfrm>
          <a:prstGeom prst="rect">
            <a:avLst/>
          </a:prstGeom>
          <a:solidFill>
            <a:srgbClr val="3D3838">
              <a:alpha val="50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863798" y="4327565"/>
            <a:ext cx="4487823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6BD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Thank You!</a:t>
            </a:r>
            <a:endParaRPr lang="en-US" sz="3500" dirty="0"/>
          </a:p>
        </p:txBody>
      </p:sp>
      <p:sp>
        <p:nvSpPr>
          <p:cNvPr id="5" name="Text 3"/>
          <p:cNvSpPr/>
          <p:nvPr/>
        </p:nvSpPr>
        <p:spPr>
          <a:xfrm>
            <a:off x="863798" y="5258633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Questions and discussion welcome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2025-09-26T07:00:12Z</dcterms:created>
  <dcterms:modified xsi:type="dcterms:W3CDTF">2025-09-26T07:00:12Z</dcterms:modified>
</cp:coreProperties>
</file>